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19" r:id="rId1"/>
    <p:sldMasterId id="2147484420" r:id="rId2"/>
  </p:sldMasterIdLst>
  <p:notesMasterIdLst>
    <p:notesMasterId r:id="rId3"/>
  </p:notesMasterIdLst>
  <p:sldIdLst>
    <p:sldId id="1818" r:id="rId4"/>
    <p:sldId id="3612" r:id="rId5"/>
    <p:sldId id="3613" r:id="rId6"/>
    <p:sldId id="3614" r:id="rId7"/>
    <p:sldId id="3615" r:id="rId8"/>
    <p:sldId id="3616" r:id="rId9"/>
    <p:sldId id="3617" r:id="rId10"/>
    <p:sldId id="3172" r:id="rId11"/>
    <p:sldId id="3618" r:id="rId12"/>
    <p:sldId id="3619" r:id="rId13"/>
    <p:sldId id="3177" r:id="rId14"/>
    <p:sldId id="3620" r:id="rId15"/>
    <p:sldId id="3621" r:id="rId16"/>
    <p:sldId id="3622" r:id="rId17"/>
    <p:sldId id="3623" r:id="rId18"/>
    <p:sldId id="3624" r:id="rId19"/>
    <p:sldId id="3625" r:id="rId20"/>
    <p:sldId id="3626" r:id="rId21"/>
    <p:sldId id="3627" r:id="rId22"/>
    <p:sldId id="3628" r:id="rId23"/>
    <p:sldId id="3629" r:id="rId24"/>
    <p:sldId id="3630" r:id="rId25"/>
    <p:sldId id="3631" r:id="rId26"/>
    <p:sldId id="3183" r:id="rId27"/>
    <p:sldId id="3632" r:id="rId28"/>
    <p:sldId id="3633" r:id="rId29"/>
    <p:sldId id="3634" r:id="rId30"/>
    <p:sldId id="3635" r:id="rId31"/>
    <p:sldId id="3636" r:id="rId32"/>
    <p:sldId id="3637" r:id="rId33"/>
    <p:sldId id="3638" r:id="rId34"/>
    <p:sldId id="3639" r:id="rId35"/>
    <p:sldId id="3640" r:id="rId36"/>
    <p:sldId id="3641" r:id="rId37"/>
    <p:sldId id="3642" r:id="rId38"/>
    <p:sldId id="3643" r:id="rId39"/>
    <p:sldId id="3575" r:id="rId40"/>
    <p:sldId id="3201" r:id="rId41"/>
    <p:sldId id="3202" r:id="rId42"/>
    <p:sldId id="3644" r:id="rId43"/>
    <p:sldId id="3645" r:id="rId44"/>
    <p:sldId id="3646" r:id="rId45"/>
    <p:sldId id="3647" r:id="rId46"/>
    <p:sldId id="3648" r:id="rId47"/>
    <p:sldId id="3649" r:id="rId48"/>
    <p:sldId id="3650" r:id="rId49"/>
    <p:sldId id="3208" r:id="rId50"/>
    <p:sldId id="3209" r:id="rId51"/>
    <p:sldId id="3210" r:id="rId52"/>
    <p:sldId id="3211" r:id="rId53"/>
    <p:sldId id="3212" r:id="rId54"/>
    <p:sldId id="3213" r:id="rId55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slide" Target="slides/slide39.xml"  /><Relationship Id="rId43" Type="http://schemas.openxmlformats.org/officeDocument/2006/relationships/slide" Target="slides/slide40.xml"  /><Relationship Id="rId44" Type="http://schemas.openxmlformats.org/officeDocument/2006/relationships/slide" Target="slides/slide41.xml"  /><Relationship Id="rId45" Type="http://schemas.openxmlformats.org/officeDocument/2006/relationships/slide" Target="slides/slide42.xml"  /><Relationship Id="rId46" Type="http://schemas.openxmlformats.org/officeDocument/2006/relationships/slide" Target="slides/slide43.xml"  /><Relationship Id="rId47" Type="http://schemas.openxmlformats.org/officeDocument/2006/relationships/slide" Target="slides/slide44.xml"  /><Relationship Id="rId48" Type="http://schemas.openxmlformats.org/officeDocument/2006/relationships/slide" Target="slides/slide45.xml"  /><Relationship Id="rId49" Type="http://schemas.openxmlformats.org/officeDocument/2006/relationships/slide" Target="slides/slide46.xml"  /><Relationship Id="rId5" Type="http://schemas.openxmlformats.org/officeDocument/2006/relationships/slide" Target="slides/slide2.xml"  /><Relationship Id="rId50" Type="http://schemas.openxmlformats.org/officeDocument/2006/relationships/slide" Target="slides/slide47.xml"  /><Relationship Id="rId51" Type="http://schemas.openxmlformats.org/officeDocument/2006/relationships/slide" Target="slides/slide48.xml"  /><Relationship Id="rId52" Type="http://schemas.openxmlformats.org/officeDocument/2006/relationships/slide" Target="slides/slide49.xml"  /><Relationship Id="rId53" Type="http://schemas.openxmlformats.org/officeDocument/2006/relationships/slide" Target="slides/slide50.xml"  /><Relationship Id="rId54" Type="http://schemas.openxmlformats.org/officeDocument/2006/relationships/slide" Target="slides/slide51.xml"  /><Relationship Id="rId55" Type="http://schemas.openxmlformats.org/officeDocument/2006/relationships/slide" Target="slides/slide52.xml"  /><Relationship Id="rId56" Type="http://schemas.openxmlformats.org/officeDocument/2006/relationships/presProps" Target="presProps.xml"  /><Relationship Id="rId57" Type="http://schemas.openxmlformats.org/officeDocument/2006/relationships/viewProps" Target="viewProps.xml"  /><Relationship Id="rId58" Type="http://schemas.openxmlformats.org/officeDocument/2006/relationships/theme" Target="theme/theme1.xml"  /><Relationship Id="rId59" Type="http://schemas.openxmlformats.org/officeDocument/2006/relationships/tableStyles" Target="tableStyles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2026-08-13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4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5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5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5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8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16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우리에 양떼가 없으며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외양간 송아지 없어도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난 여호와로 즐거워하리 </a:t>
            </a:r>
            <a:r>
              <a:rPr lang="en-US" altLang="ko-KR" sz="5400">
                <a:latin typeface="HY헤드라인M"/>
                <a:ea typeface="HY헤드라인M"/>
              </a:rPr>
              <a:t>(X2)</a:t>
            </a:r>
            <a:endParaRPr lang="en-US" altLang="ko-KR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난 구원의</a:t>
            </a:r>
            <a:r>
              <a:rPr lang="en-US" altLang="ko-KR" sz="5400">
                <a:latin typeface="HY헤드라인M"/>
                <a:ea typeface="HY헤드라인M"/>
              </a:rPr>
              <a:t> </a:t>
            </a:r>
            <a:r>
              <a:rPr lang="ko-KR" altLang="en-US" sz="5400">
                <a:latin typeface="HY헤드라인M"/>
                <a:ea typeface="HY헤드라인M"/>
              </a:rPr>
              <a:t>하나님을 인해 기뻐하리라</a:t>
            </a:r>
            <a:endParaRPr lang="en-US" altLang="ko-KR" sz="54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주의 자비가 내려와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자비가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내려와 내려와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자비가 봄비 같이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자비가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내려와 나를 덮네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헤이 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자비하심과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헤이 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은혜로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헤이 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영원히 춤추리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은혜가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내려와 내려와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은혜가 봄비 같이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은혜가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내려와 나를 덮네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헤이 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자비하심과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헤이 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은혜로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헤이 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영원히 춤추리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내 주는 반석이시니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내 주는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질병과 고통 없으니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성령이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내려와 내려와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성령이 봄비 같이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성령이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내려와 나를 덮네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헤이 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자비하심과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헤이 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은혜로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헤이 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영원히 춤추리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많은 사람들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많은 사람들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참된 진리를 모른 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곁을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떠나 갔지만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내가 만난 주님은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참 사랑이었고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진리였고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소망이었소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예수가 좋다오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예수가 좋다오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사랑한다던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베드로 고백처럼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예수를 사랑한다오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무거운 짐진 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다 내게로 오라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내가 너를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쉬게 하리라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반석이시니 반석이니 반석이니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 길만이 생명의 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참 복된 길이라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항상 내게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들려 주셨소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예수가 좋다오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예수가 좋다오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사랑한다던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베드로 고백처럼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예수를 사랑한다오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그대가 만일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참된 행복을 찾거든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만나보세요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그분으로 인하여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참 평안을 얻으면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나와 같이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고백할거요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예수가 좋다오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예수가 좋다오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사랑한다던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베드로 고백처럼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예수를 사랑한다오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김현순 집사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2405814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10:5-15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10:5-15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r>
              <a:rPr lang="ko-KR" altLang="en-US" sz="4500" spc="-300"/>
              <a:t>모세가 기록하되 율법으로 말미암는 의를 행하는 사람은 그 의로 살리라 하였거니와 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바람이 불고 비와도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물결이 넘쳐 밀려도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10:5-15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6"/>
              <a:defRPr/>
            </a:pPr>
            <a:r>
              <a:rPr lang="ko-KR" altLang="en-US" sz="4500" spc="-300"/>
              <a:t>믿음으로 말미암는 의는 이같이 말하되 네 마음에 누가 하늘에 올라가겠느냐 하지 말라 하니 올라가겠느냐 함은 그리스도를 모셔 내리려는 것이요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6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6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10:5-15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r>
              <a:rPr lang="ko-KR" altLang="en-US" sz="4500" spc="-300"/>
              <a:t>혹은 누가 무저갱에 내려가겠느냐 하지 말라 하니 내려가겠느냐 함은 그리스도를 죽은 자 가운데서 모셔 올리려는 것이라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10:5-15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8"/>
              <a:defRPr/>
            </a:pPr>
            <a:r>
              <a:rPr lang="ko-KR" altLang="en-US" sz="4500" spc="-300"/>
              <a:t>그러면 무엇을 말하느냐 말씀이 네게 가까워 네 입에 있으며 네 마음에 있다 하였으니 곧 우리가 전파하는 믿음의 말씀이라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8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10:5-15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9"/>
              <a:defRPr/>
            </a:pPr>
            <a:r>
              <a:rPr lang="ko-KR" altLang="en-US" sz="4500" spc="-300"/>
              <a:t>네가 만일 네 입으로 예수를 주로 시인하며 또 하나님께서 그를 죽은 자 가운데서 살리신 것을 네 마음에 믿으면 구원을 받으리라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9"/>
              <a:defRPr/>
            </a:pPr>
            <a:r>
              <a:rPr lang="ko-KR" altLang="en-US" sz="4500" spc="-300"/>
              <a:t>사람이 마음으로 믿어 의에 이르고 입으로 시인하여 구원에 이르느니라 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10:5-15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r>
              <a:rPr lang="ko-KR" altLang="en-US" sz="4500" spc="-300"/>
              <a:t>성경에 이르되 누구든지 그를 믿는 자는 부끄러움을 당하지 아니하리라 하니 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r>
              <a:rPr lang="ko-KR" altLang="en-US" sz="4500" spc="-300"/>
              <a:t>유대인이나 헬라인이나 차별이 없음이라 한 분이신 주께서 모든 사람의 주가 되사 그를 부르는 모든 사람에게 부요하시도다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10:5-15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3"/>
              <a:defRPr/>
            </a:pPr>
            <a:r>
              <a:rPr lang="ko-KR" altLang="en-US" sz="4500" spc="-300"/>
              <a:t>누구든지 주의 이름을 부르는 자는 구원을 받으리라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3"/>
              <a:defRPr/>
            </a:pPr>
            <a:r>
              <a:rPr lang="ko-KR" altLang="en-US" sz="4500" spc="-300"/>
              <a:t>그런즉 그들이 믿지 아니하는 이를 어찌 부르리요 듣지도 못한 이를 어찌 믿으리요 전파하는 자가 없이 어찌 들으리요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10:5-15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5"/>
              <a:defRPr/>
            </a:pPr>
            <a:r>
              <a:rPr lang="ko-KR" altLang="en-US" sz="4500" spc="-300"/>
              <a:t>보내심을 받지 아니하였으면 어찌 전파하리요 기록된 바 아름답도다 좋은 소식을 전하는 자들의 발이여 함과 같으니라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입술의 고백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7500" b="1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7500" b="1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예수님이 주님 되심을 마음으로 믿고 입술로 고백하게 하소서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주신 은혜를 이웃에게 흘려보내며 증인되는 삶을 살게 하소서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반석이시니 반석이니 반석이니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자비한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구원의 손이 있으니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반석이시니 반석이니 반석이니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무화과 나무 잎이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무화과 나무 잎이 마르고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포도 열매가 없으며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감람나무 열매 그치고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논밭에 식물이 없어도 </a:t>
            </a:r>
            <a:endParaRPr lang="en-US" altLang="ko-KR" sz="54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455</ep:Words>
  <ep:PresentationFormat>와이드스크린</ep:PresentationFormat>
  <ep:Paragraphs>158</ep:Paragraphs>
  <ep:Slides>52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52</vt:i4>
      </vt:variant>
    </vt:vector>
  </ep:HeadingPairs>
  <ep:TitlesOfParts>
    <vt:vector size="54" baseType="lpstr">
      <vt:lpstr>Office 테마</vt:lpstr>
      <vt:lpstr>1_Office 테마</vt:lpstr>
      <vt:lpstr>슬라이드 1</vt:lpstr>
      <vt:lpstr>&lt;내 주는 반석이시니&gt;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&lt;무화과 나무 잎이&gt;</vt:lpstr>
      <vt:lpstr>슬라이드 10</vt:lpstr>
      <vt:lpstr>슬라이드 11</vt:lpstr>
      <vt:lpstr>&lt;주의 자비가 내려와&gt;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&lt;많은 사람들&gt;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기도 김현순 집사</vt:lpstr>
      <vt:lpstr>성경봉독 로마서 10:5-15</vt:lpstr>
      <vt:lpstr>로마서 10:5-15</vt:lpstr>
      <vt:lpstr>로마서 10:5-15</vt:lpstr>
      <vt:lpstr>로마서 10:5-15</vt:lpstr>
      <vt:lpstr>로마서 10:5-15</vt:lpstr>
      <vt:lpstr>로마서 10:5-15</vt:lpstr>
      <vt:lpstr>로마서 10:5-15</vt:lpstr>
      <vt:lpstr>로마서 10:5-15</vt:lpstr>
      <vt:lpstr>로마서 10:5-15</vt:lpstr>
      <vt:lpstr>슬라이드 47</vt:lpstr>
      <vt:lpstr>말씀 입술의 고백 신송연 전도사</vt:lpstr>
      <vt:lpstr>슬라이드 49</vt:lpstr>
      <vt:lpstr>축도</vt:lpstr>
      <vt:lpstr>슬라이드 51</vt:lpstr>
      <vt:lpstr>슬라이드 52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2026-08-13T02:59:29.683</dcterms:modified>
  <cp:revision>1160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