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27" r:id="rId1"/>
    <p:sldMasterId id="2147484428" r:id="rId2"/>
  </p:sldMasterIdLst>
  <p:notesMasterIdLst>
    <p:notesMasterId r:id="rId3"/>
  </p:notesMasterIdLst>
  <p:sldIdLst>
    <p:sldId id="1818" r:id="rId4"/>
    <p:sldId id="3353" r:id="rId5"/>
    <p:sldId id="3354" r:id="rId6"/>
    <p:sldId id="3355" r:id="rId7"/>
    <p:sldId id="3356" r:id="rId8"/>
    <p:sldId id="3357" r:id="rId9"/>
    <p:sldId id="3358" r:id="rId10"/>
    <p:sldId id="3172" r:id="rId11"/>
    <p:sldId id="3359" r:id="rId12"/>
    <p:sldId id="3360" r:id="rId13"/>
    <p:sldId id="3361" r:id="rId14"/>
    <p:sldId id="3177" r:id="rId15"/>
    <p:sldId id="3362" r:id="rId16"/>
    <p:sldId id="3363" r:id="rId17"/>
    <p:sldId id="3364" r:id="rId18"/>
    <p:sldId id="3365" r:id="rId19"/>
    <p:sldId id="3366" r:id="rId20"/>
    <p:sldId id="3367" r:id="rId21"/>
    <p:sldId id="3183" r:id="rId22"/>
    <p:sldId id="3368" r:id="rId23"/>
    <p:sldId id="3369" r:id="rId24"/>
    <p:sldId id="3370" r:id="rId25"/>
    <p:sldId id="3371" r:id="rId26"/>
    <p:sldId id="3372" r:id="rId27"/>
    <p:sldId id="3373" r:id="rId28"/>
    <p:sldId id="3339" r:id="rId29"/>
    <p:sldId id="3201" r:id="rId30"/>
    <p:sldId id="3202" r:id="rId31"/>
    <p:sldId id="3374" r:id="rId32"/>
    <p:sldId id="3375" r:id="rId33"/>
    <p:sldId id="3376" r:id="rId34"/>
    <p:sldId id="3377" r:id="rId35"/>
    <p:sldId id="3208" r:id="rId36"/>
    <p:sldId id="3209" r:id="rId37"/>
    <p:sldId id="3210" r:id="rId38"/>
    <p:sldId id="3211" r:id="rId39"/>
    <p:sldId id="3212" r:id="rId40"/>
    <p:sldId id="3213" r:id="rId41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presProps" Target="presProps.xml"  /><Relationship Id="rId43" Type="http://schemas.openxmlformats.org/officeDocument/2006/relationships/viewProps" Target="viewProps.xml"  /><Relationship Id="rId44" Type="http://schemas.openxmlformats.org/officeDocument/2006/relationships/theme" Target="theme/theme1.xml"  /><Relationship Id="rId45" Type="http://schemas.openxmlformats.org/officeDocument/2006/relationships/tableStyles" Target="tableStyles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2026-06-12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7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예수를 찬양합시다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r>
              <a:rPr lang="ko-KR" altLang="en-US" sz="6500">
                <a:latin typeface="HY헤드라인M"/>
                <a:ea typeface="HY헤드라인M"/>
              </a:rPr>
              <a:t> 나의 가장 기쁜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해 피 데 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해 피 데 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 오시네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해 피 데 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해 피 데 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나의 가장 기쁜 날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 이름으로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예수 이름으로 예수 이름으로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승리를 얻었네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이름으로 예수 이름으로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승리를 얻었네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이름으로 나아갈 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앞에 누가 서리요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이름으로 나아갈 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승리를 얻었네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예수님을 따라 예수님을 따라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어디든 가리라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예수님을 따라 예수님을 따라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어디든 가리라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예수님을 따라 나아갈 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밝은 태양 빛이 비치고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예수님을 따라 살아갈 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밝은 내일 있네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 이름으로 예수 이름으로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마귀는 쫓긴다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이름으로 예수 이름으로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마귀는 쫓긴다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이름으로 나아갈 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누가 나를 괴롭히리요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이름으로 기도할 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마귀는 쫓긴다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 안에서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예수님이 좋은 걸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세상에 어떤 것도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바꿀 수 없네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날 위해 십자가를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지신 예수님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예수님은 내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주님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예수님은 내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주님 사랑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세상에 어떤 것도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비길 수 없네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예수님은 내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영원한 사랑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최창호 집사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7:9-11,</a:t>
            </a:r>
            <a:r>
              <a:rPr lang="ko-KR" altLang="en-US"/>
              <a:t> </a:t>
            </a:r>
            <a:r>
              <a:rPr lang="en-US" altLang="ko-KR"/>
              <a:t>20-25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7:9-11,</a:t>
            </a:r>
            <a:r>
              <a:rPr lang="ko-KR" altLang="en-US"/>
              <a:t> </a:t>
            </a:r>
            <a:r>
              <a:rPr lang="en-US" altLang="ko-KR"/>
              <a:t>20-25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r>
              <a:rPr lang="ko-KR" altLang="en-US" sz="4500" spc="-300"/>
              <a:t>전에 율법을 깨닫지 못했을 때에는 내가 살았더니 계명이 이르매 죄는 살아나고 나는 죽었도다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r>
              <a:rPr lang="ko-KR" altLang="en-US" sz="4500" spc="-300"/>
              <a:t>생명에 이르게 할 그 계명이 내게 대하여 도리어 사망에 이르게 하는 것이 되었도다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7:9-11,</a:t>
            </a:r>
            <a:r>
              <a:rPr lang="ko-KR" altLang="en-US"/>
              <a:t> </a:t>
            </a:r>
            <a:r>
              <a:rPr lang="en-US" altLang="ko-KR"/>
              <a:t>20-25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r>
              <a:rPr lang="ko-KR" altLang="en-US" sz="4500" spc="-300"/>
              <a:t>죄가 기회를 타서 계명으로 말미암아 나를 속이고 그것으로 나를 죽였는지라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en-US" altLang="ko-KR" sz="4500" spc="-300"/>
              <a:t>20</a:t>
            </a:r>
            <a:r>
              <a:rPr lang="ko-KR" altLang="en-US" sz="4500" spc="-300"/>
              <a:t>  만일 내가 원하지 아니하는 그것을 하면 </a:t>
            </a: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ko-KR" altLang="en-US" sz="4500" spc="-300"/>
              <a:t>     이를 행하는 자는 내가 아니요 내 속에 거</a:t>
            </a: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ko-KR" altLang="en-US" sz="4500" spc="-300"/>
              <a:t>     하는 죄니라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7:9-11,</a:t>
            </a:r>
            <a:r>
              <a:rPr lang="ko-KR" altLang="en-US"/>
              <a:t> </a:t>
            </a:r>
            <a:r>
              <a:rPr lang="en-US" altLang="ko-KR"/>
              <a:t>20-25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r>
              <a:rPr lang="ko-KR" altLang="en-US" sz="4500" spc="-300"/>
              <a:t>그러므로 내가 한 법을 깨달았노니 곧 선을 행하기 원하는 나에게 악이 함께 있는 것이로다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r>
              <a:rPr lang="ko-KR" altLang="en-US" sz="4500" spc="-300"/>
              <a:t>내 속 사람으로는 하나님의 법을 즐거워하되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1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7:9-11,</a:t>
            </a:r>
            <a:r>
              <a:rPr lang="ko-KR" altLang="en-US"/>
              <a:t> </a:t>
            </a:r>
            <a:r>
              <a:rPr lang="en-US" altLang="ko-KR"/>
              <a:t>20-25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3"/>
              <a:defRPr/>
            </a:pPr>
            <a:r>
              <a:rPr lang="ko-KR" altLang="en-US" sz="4500" spc="-300"/>
              <a:t>내 지체 속에서 한 다른 법이 내 마음의 법과 싸워 내 지체 속에 있는 죄의 법으로 나를 사로잡는 것을 보는도다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3"/>
              <a:defRPr/>
            </a:pPr>
            <a:r>
              <a:rPr lang="ko-KR" altLang="en-US" sz="4500" spc="-300"/>
              <a:t>오호라 나는 곤고한 사람이로다 이 사망의 몸에서 누가 나를 건져내랴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7:9-11,</a:t>
            </a:r>
            <a:r>
              <a:rPr lang="ko-KR" altLang="en-US"/>
              <a:t> </a:t>
            </a:r>
            <a:r>
              <a:rPr lang="en-US" altLang="ko-KR"/>
              <a:t>20-25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5"/>
              <a:defRPr/>
            </a:pPr>
            <a:r>
              <a:rPr lang="ko-KR" altLang="en-US" sz="4500" spc="-300"/>
              <a:t>우리 주 예수 그리스도로 말미암아 하나님께 감사하리로다 그런즉 내 자신이 마음으로는 하나님의 법을 육신으로는 죄의 법을 섬기노라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곤고에서 소망으로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내 안의 죄와의 싸움에서 져도 낙심하지 않는 마음 주옵소서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내 연약함을 인정하면서도 하나님의 은혜에 기대 포기하지 않는 믿음 주옵소서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주 예수를 찬양합시다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예수를 찬양합시다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무거운 짐 벗네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무거운 짐 벗네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400</ep:Words>
  <ep:PresentationFormat>와이드스크린</ep:PresentationFormat>
  <ep:Paragraphs>125</ep:Paragraphs>
  <ep:Slides>38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38</vt:i4>
      </vt:variant>
    </vt:vector>
  </ep:HeadingPairs>
  <ep:TitlesOfParts>
    <vt:vector size="40" baseType="lpstr">
      <vt:lpstr>Office 테마</vt:lpstr>
      <vt:lpstr>1_Office 테마</vt:lpstr>
      <vt:lpstr>슬라이드 1</vt:lpstr>
      <vt:lpstr>&lt;예수 안에서&gt;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&lt;주 예수를 찬양합시다&gt;</vt:lpstr>
      <vt:lpstr>슬라이드 10</vt:lpstr>
      <vt:lpstr>슬라이드 11</vt:lpstr>
      <vt:lpstr>슬라이드 12</vt:lpstr>
      <vt:lpstr>&lt;예수 이름으로&gt;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&lt;예수님이 좋은 걸&gt;</vt:lpstr>
      <vt:lpstr>슬라이드 21</vt:lpstr>
      <vt:lpstr>슬라이드 22</vt:lpstr>
      <vt:lpstr>슬라이드 23</vt:lpstr>
      <vt:lpstr>슬라이드 24</vt:lpstr>
      <vt:lpstr>슬라이드 25</vt:lpstr>
      <vt:lpstr>기도 최창호 집사</vt:lpstr>
      <vt:lpstr>성경봉독 로마서 7:9-11, 20-25</vt:lpstr>
      <vt:lpstr>로마서 7:9-11, 20-25</vt:lpstr>
      <vt:lpstr>로마서 7:9-11, 20-25</vt:lpstr>
      <vt:lpstr>로마서 7:9-11, 20-25</vt:lpstr>
      <vt:lpstr>로마서 7:9-11, 20-25</vt:lpstr>
      <vt:lpstr>로마서 7:9-11, 20-25</vt:lpstr>
      <vt:lpstr>슬라이드 33</vt:lpstr>
      <vt:lpstr>말씀 곤고에서 소망으로 신송연 전도사</vt:lpstr>
      <vt:lpstr>슬라이드 35</vt:lpstr>
      <vt:lpstr>축도</vt:lpstr>
      <vt:lpstr>슬라이드 37</vt:lpstr>
      <vt:lpstr>슬라이드 38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2026-06-12T09:14:27.906</dcterms:modified>
  <cp:revision>1139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