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3" r:id="rId1"/>
    <p:sldMasterId id="2147484424" r:id="rId2"/>
  </p:sldMasterIdLst>
  <p:notesMasterIdLst>
    <p:notesMasterId r:id="rId3"/>
  </p:notesMasterIdLst>
  <p:sldIdLst>
    <p:sldId id="1818" r:id="rId4"/>
    <p:sldId id="3586" r:id="rId5"/>
    <p:sldId id="3587" r:id="rId6"/>
    <p:sldId id="3588" r:id="rId7"/>
    <p:sldId id="3589" r:id="rId8"/>
    <p:sldId id="3590" r:id="rId9"/>
    <p:sldId id="3591" r:id="rId10"/>
    <p:sldId id="3172" r:id="rId11"/>
    <p:sldId id="3592" r:id="rId12"/>
    <p:sldId id="3593" r:id="rId13"/>
    <p:sldId id="3177" r:id="rId14"/>
    <p:sldId id="3594" r:id="rId15"/>
    <p:sldId id="3595" r:id="rId16"/>
    <p:sldId id="3596" r:id="rId17"/>
    <p:sldId id="3597" r:id="rId18"/>
    <p:sldId id="3598" r:id="rId19"/>
    <p:sldId id="3599" r:id="rId20"/>
    <p:sldId id="3600" r:id="rId21"/>
    <p:sldId id="3601" r:id="rId22"/>
    <p:sldId id="3183" r:id="rId23"/>
    <p:sldId id="3602" r:id="rId24"/>
    <p:sldId id="3603" r:id="rId25"/>
    <p:sldId id="3604" r:id="rId26"/>
    <p:sldId id="3605" r:id="rId27"/>
    <p:sldId id="3606" r:id="rId28"/>
    <p:sldId id="3607" r:id="rId29"/>
    <p:sldId id="3575" r:id="rId30"/>
    <p:sldId id="3201" r:id="rId31"/>
    <p:sldId id="3202" r:id="rId32"/>
    <p:sldId id="3608" r:id="rId33"/>
    <p:sldId id="3609" r:id="rId34"/>
    <p:sldId id="3610" r:id="rId35"/>
    <p:sldId id="3611" r:id="rId36"/>
    <p:sldId id="3208" r:id="rId37"/>
    <p:sldId id="3209" r:id="rId38"/>
    <p:sldId id="3210" r:id="rId39"/>
    <p:sldId id="3211" r:id="rId40"/>
    <p:sldId id="3212" r:id="rId41"/>
    <p:sldId id="3213" r:id="rId42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presProps" Target="presProps.xml"  /><Relationship Id="rId44" Type="http://schemas.openxmlformats.org/officeDocument/2006/relationships/viewProps" Target="viewProps.xml"  /><Relationship Id="rId45" Type="http://schemas.openxmlformats.org/officeDocument/2006/relationships/theme" Target="theme/theme1.xml"  /><Relationship Id="rId46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2026-08-05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8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9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이름 높여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찬양하라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귀하신 주 나의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높이 외치세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예수님이 말씀하시니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1143000" indent="-1143000" algn="ctr">
              <a:buAutoNum type="arabicPeriod"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물이 변하여 포도주 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물이 변하여 포도주 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200">
                <a:latin typeface="HY헤드라인M"/>
                <a:ea typeface="HY헤드라인M"/>
              </a:rPr>
              <a:t> </a:t>
            </a: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바디메오가 눈을 떴다네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바디메오가 눈을 떴다네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죽은 나사로 가 살아났다네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죽은 나사로 가 살아났다네 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거친 파도가 잔잔해졌네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거친 파도가 잔잔해졌네 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 안에서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이 날은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이 날은 주가 지으신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주가 지으신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날은 주가 임하신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날은 주가 임하신 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기뻐하라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모두 주님 앞에서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기뻐하고 즐거워 하세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최창호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0"/>
              <a:defRPr/>
            </a:pPr>
            <a:r>
              <a:rPr lang="ko-KR" altLang="en-US" sz="4500" spc="-300"/>
              <a:t>그런즉 우리가 무슨 말을 하리요 의를 따르지 아니한 이방인들이 의를 얻었으니 곧 믿음에서 난 의요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0"/>
              <a:defRPr/>
            </a:pPr>
            <a:r>
              <a:rPr lang="ko-KR" altLang="en-US" sz="4500" spc="-300"/>
              <a:t>의의 법을 따라간 이스라엘은 율법에 이르지 못하였으니 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화목됐네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r>
              <a:rPr lang="ko-KR" altLang="en-US" sz="4500" spc="-300"/>
              <a:t>어찌 그러하냐 이는 그들이 믿음을 의지하지 않고 행위를 의지함이라 부딪칠 돌에 부딪쳤느니라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r>
              <a:rPr lang="ko-KR" altLang="en-US" sz="4500" spc="-300"/>
              <a:t>기록된 바 보라 내가 걸림돌과 거치는 바위를 시온에 두노니 그를 믿는 자는 부끄러움을 당하지 아니하리라 함과 같으니라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3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형제들아 내 마음에 원하는 바와 하나님께 구하는 바는 이스라엘을 위함이니 곧 그들로 구원을 받게 함이라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내가 증언하노니 그들이 하나님께 열심이 있으나 올바른 지식을 따른 것이 아니니라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9</a:t>
            </a:r>
            <a:r>
              <a:rPr lang="ko-KR" altLang="en-US"/>
              <a:t>:</a:t>
            </a:r>
            <a:r>
              <a:rPr lang="en-US" altLang="ko-KR"/>
              <a:t>30-10:4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하나님의 의를 모르고 자기 의를 세우려고 힘써 하나님의 의에 복종하지 아니하였느니라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그리스도는 모든 믿는 자에게 의를 이루기 위하여 율법의 마침이 되시니라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믿음의 방향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나의 의를 버리고 시선을 하나님께로 돌리는 마음 주소서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하나님의 말씀에 순종하여 이웃들에게 복음을 증거하는 삶을 살게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기뻐하네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함께 누릴 소망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안에서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사랑하네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호산나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호산나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호산나 높은 곳에서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376</ep:Words>
  <ep:PresentationFormat>와이드스크린</ep:PresentationFormat>
  <ep:Paragraphs>134</ep:Paragraphs>
  <ep:Slides>39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39</vt:i4>
      </vt:variant>
    </vt:vector>
  </ep:HeadingPairs>
  <ep:TitlesOfParts>
    <vt:vector size="41" baseType="lpstr">
      <vt:lpstr>Office 테마</vt:lpstr>
      <vt:lpstr>1_Office 테마</vt:lpstr>
      <vt:lpstr>슬라이드 1</vt:lpstr>
      <vt:lpstr>&lt;예수 안에서&gt;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&lt;호산나&gt;</vt:lpstr>
      <vt:lpstr>슬라이드 10</vt:lpstr>
      <vt:lpstr>슬라이드 11</vt:lpstr>
      <vt:lpstr>&lt;예수님이 말씀하시니&gt;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&lt;이 날은&gt;</vt:lpstr>
      <vt:lpstr>슬라이드 22</vt:lpstr>
      <vt:lpstr>슬라이드 23</vt:lpstr>
      <vt:lpstr>슬라이드 24</vt:lpstr>
      <vt:lpstr>슬라이드 25</vt:lpstr>
      <vt:lpstr>슬라이드 26</vt:lpstr>
      <vt:lpstr>기도 최창호 집사</vt:lpstr>
      <vt:lpstr>성경봉독 로마서 9:30-10:4</vt:lpstr>
      <vt:lpstr>로마서 9:30-10:4</vt:lpstr>
      <vt:lpstr>로마서 9:30-10:4</vt:lpstr>
      <vt:lpstr>로마서 9:30-10:4</vt:lpstr>
      <vt:lpstr>로마서 9:30-10:4</vt:lpstr>
      <vt:lpstr>로마서 9:30-10:4</vt:lpstr>
      <vt:lpstr>슬라이드 34</vt:lpstr>
      <vt:lpstr>말씀 믿음의 방향 신송연 전도사</vt:lpstr>
      <vt:lpstr>슬라이드 36</vt:lpstr>
      <vt:lpstr>축도</vt:lpstr>
      <vt:lpstr>슬라이드 38</vt:lpstr>
      <vt:lpstr>슬라이드 39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2026-08-05T06:02:10.286</dcterms:modified>
  <cp:revision>1159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